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handoutMasterIdLst>
    <p:handoutMasterId r:id="rId19"/>
  </p:handoutMasterIdLst>
  <p:sldIdLst>
    <p:sldId id="256" r:id="rId5"/>
    <p:sldId id="260" r:id="rId6"/>
    <p:sldId id="257" r:id="rId7"/>
    <p:sldId id="286" r:id="rId8"/>
    <p:sldId id="262" r:id="rId9"/>
    <p:sldId id="266" r:id="rId10"/>
    <p:sldId id="265" r:id="rId11"/>
    <p:sldId id="263" r:id="rId12"/>
    <p:sldId id="267" r:id="rId13"/>
    <p:sldId id="287" r:id="rId14"/>
    <p:sldId id="288" r:id="rId15"/>
    <p:sldId id="269" r:id="rId16"/>
    <p:sldId id="258" r:id="rId17"/>
    <p:sldId id="259" r:id="rId1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C7225B-AEB8-EC4F-A73B-62A0D12886BA}" v="43" dt="2021-10-07T11:35:15.4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64" autoAdjust="0"/>
    <p:restoredTop sz="96327" autoAdjust="0"/>
  </p:normalViewPr>
  <p:slideViewPr>
    <p:cSldViewPr>
      <p:cViewPr varScale="1">
        <p:scale>
          <a:sx n="164" d="100"/>
          <a:sy n="164" d="100"/>
        </p:scale>
        <p:origin x="480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-2670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saradi Budhi (TCIN)" userId="e6afb437-6406-4abd-b6af-21de82d4e932" providerId="ADAL" clId="{33C7225B-AEB8-EC4F-A73B-62A0D12886BA}"/>
    <pc:docChg chg="custSel addSld delSld modSld sldOrd">
      <pc:chgData name="Dasaradi Budhi (TCIN)" userId="e6afb437-6406-4abd-b6af-21de82d4e932" providerId="ADAL" clId="{33C7225B-AEB8-EC4F-A73B-62A0D12886BA}" dt="2021-10-07T12:00:10.963" v="1588" actId="478"/>
      <pc:docMkLst>
        <pc:docMk/>
      </pc:docMkLst>
      <pc:sldChg chg="addSp modSp del mod">
        <pc:chgData name="Dasaradi Budhi (TCIN)" userId="e6afb437-6406-4abd-b6af-21de82d4e932" providerId="ADAL" clId="{33C7225B-AEB8-EC4F-A73B-62A0D12886BA}" dt="2021-10-07T11:09:21.989" v="1294" actId="2696"/>
        <pc:sldMkLst>
          <pc:docMk/>
          <pc:sldMk cId="2019463430" sldId="261"/>
        </pc:sldMkLst>
        <pc:spChg chg="add mod">
          <ac:chgData name="Dasaradi Budhi (TCIN)" userId="e6afb437-6406-4abd-b6af-21de82d4e932" providerId="ADAL" clId="{33C7225B-AEB8-EC4F-A73B-62A0D12886BA}" dt="2021-10-06T14:04:15.335" v="12" actId="1076"/>
          <ac:spMkLst>
            <pc:docMk/>
            <pc:sldMk cId="2019463430" sldId="261"/>
            <ac:spMk id="4" creationId="{8CC258F7-B9ED-BC46-834D-E5FC2F08AD4E}"/>
          </ac:spMkLst>
        </pc:spChg>
      </pc:sldChg>
      <pc:sldChg chg="addSp delSp modSp mod">
        <pc:chgData name="Dasaradi Budhi (TCIN)" userId="e6afb437-6406-4abd-b6af-21de82d4e932" providerId="ADAL" clId="{33C7225B-AEB8-EC4F-A73B-62A0D12886BA}" dt="2021-10-07T11:09:12.828" v="1293" actId="478"/>
        <pc:sldMkLst>
          <pc:docMk/>
          <pc:sldMk cId="3094309406" sldId="262"/>
        </pc:sldMkLst>
        <pc:spChg chg="mod">
          <ac:chgData name="Dasaradi Budhi (TCIN)" userId="e6afb437-6406-4abd-b6af-21de82d4e932" providerId="ADAL" clId="{33C7225B-AEB8-EC4F-A73B-62A0D12886BA}" dt="2021-10-06T15:25:39.091" v="62" actId="20577"/>
          <ac:spMkLst>
            <pc:docMk/>
            <pc:sldMk cId="3094309406" sldId="262"/>
            <ac:spMk id="2" creationId="{00000000-0000-0000-0000-000000000000}"/>
          </ac:spMkLst>
        </pc:spChg>
        <pc:spChg chg="add del mod">
          <ac:chgData name="Dasaradi Budhi (TCIN)" userId="e6afb437-6406-4abd-b6af-21de82d4e932" providerId="ADAL" clId="{33C7225B-AEB8-EC4F-A73B-62A0D12886BA}" dt="2021-10-07T11:09:12.828" v="1293" actId="478"/>
          <ac:spMkLst>
            <pc:docMk/>
            <pc:sldMk cId="3094309406" sldId="262"/>
            <ac:spMk id="3" creationId="{3F084AC4-C3F4-5746-94AF-9D0BD5B4B3E3}"/>
          </ac:spMkLst>
        </pc:spChg>
        <pc:spChg chg="add mod">
          <ac:chgData name="Dasaradi Budhi (TCIN)" userId="e6afb437-6406-4abd-b6af-21de82d4e932" providerId="ADAL" clId="{33C7225B-AEB8-EC4F-A73B-62A0D12886BA}" dt="2021-10-07T11:09:09.133" v="1291" actId="14100"/>
          <ac:spMkLst>
            <pc:docMk/>
            <pc:sldMk cId="3094309406" sldId="262"/>
            <ac:spMk id="4" creationId="{709891A4-91C5-1040-9FA3-058E5F8F0176}"/>
          </ac:spMkLst>
        </pc:spChg>
      </pc:sldChg>
      <pc:sldChg chg="addSp delSp modSp mod">
        <pc:chgData name="Dasaradi Budhi (TCIN)" userId="e6afb437-6406-4abd-b6af-21de82d4e932" providerId="ADAL" clId="{33C7225B-AEB8-EC4F-A73B-62A0D12886BA}" dt="2021-10-07T11:36:09.649" v="1586" actId="1076"/>
        <pc:sldMkLst>
          <pc:docMk/>
          <pc:sldMk cId="4157509601" sldId="263"/>
        </pc:sldMkLst>
        <pc:spChg chg="add del mod">
          <ac:chgData name="Dasaradi Budhi (TCIN)" userId="e6afb437-6406-4abd-b6af-21de82d4e932" providerId="ADAL" clId="{33C7225B-AEB8-EC4F-A73B-62A0D12886BA}" dt="2021-10-07T11:32:06.182" v="1424" actId="478"/>
          <ac:spMkLst>
            <pc:docMk/>
            <pc:sldMk cId="4157509601" sldId="263"/>
            <ac:spMk id="3" creationId="{99658546-C092-054F-80E3-7F21FFB85326}"/>
          </ac:spMkLst>
        </pc:spChg>
        <pc:spChg chg="add mod">
          <ac:chgData name="Dasaradi Budhi (TCIN)" userId="e6afb437-6406-4abd-b6af-21de82d4e932" providerId="ADAL" clId="{33C7225B-AEB8-EC4F-A73B-62A0D12886BA}" dt="2021-10-07T11:36:09.649" v="1586" actId="1076"/>
          <ac:spMkLst>
            <pc:docMk/>
            <pc:sldMk cId="4157509601" sldId="263"/>
            <ac:spMk id="9" creationId="{18A9C11B-4BC5-2E41-BADB-93A0E40E7F7F}"/>
          </ac:spMkLst>
        </pc:spChg>
        <pc:picChg chg="add mod">
          <ac:chgData name="Dasaradi Budhi (TCIN)" userId="e6afb437-6406-4abd-b6af-21de82d4e932" providerId="ADAL" clId="{33C7225B-AEB8-EC4F-A73B-62A0D12886BA}" dt="2021-10-07T11:11:14.471" v="1301" actId="1076"/>
          <ac:picMkLst>
            <pc:docMk/>
            <pc:sldMk cId="4157509601" sldId="263"/>
            <ac:picMk id="5" creationId="{6880B58E-F6F3-F244-9DD2-B45239B49841}"/>
          </ac:picMkLst>
        </pc:picChg>
        <pc:picChg chg="add del mod">
          <ac:chgData name="Dasaradi Budhi (TCIN)" userId="e6afb437-6406-4abd-b6af-21de82d4e932" providerId="ADAL" clId="{33C7225B-AEB8-EC4F-A73B-62A0D12886BA}" dt="2021-10-07T11:34:18.933" v="1428" actId="478"/>
          <ac:picMkLst>
            <pc:docMk/>
            <pc:sldMk cId="4157509601" sldId="263"/>
            <ac:picMk id="6" creationId="{0195D330-E0C1-2846-9498-DF4BB3B79DF6}"/>
          </ac:picMkLst>
        </pc:picChg>
        <pc:picChg chg="add del mod">
          <ac:chgData name="Dasaradi Budhi (TCIN)" userId="e6afb437-6406-4abd-b6af-21de82d4e932" providerId="ADAL" clId="{33C7225B-AEB8-EC4F-A73B-62A0D12886BA}" dt="2021-10-07T11:35:02.007" v="1432" actId="478"/>
          <ac:picMkLst>
            <pc:docMk/>
            <pc:sldMk cId="4157509601" sldId="263"/>
            <ac:picMk id="7" creationId="{0FF4171B-1099-054D-8259-C064087A1698}"/>
          </ac:picMkLst>
        </pc:picChg>
        <pc:picChg chg="add del">
          <ac:chgData name="Dasaradi Budhi (TCIN)" userId="e6afb437-6406-4abd-b6af-21de82d4e932" providerId="ADAL" clId="{33C7225B-AEB8-EC4F-A73B-62A0D12886BA}" dt="2021-10-07T11:35:09.075" v="1434" actId="478"/>
          <ac:picMkLst>
            <pc:docMk/>
            <pc:sldMk cId="4157509601" sldId="263"/>
            <ac:picMk id="8" creationId="{46BA900A-ABDE-AF4D-8E1C-67D9022DF2E9}"/>
          </ac:picMkLst>
        </pc:picChg>
      </pc:sldChg>
      <pc:sldChg chg="addSp modSp del mod">
        <pc:chgData name="Dasaradi Budhi (TCIN)" userId="e6afb437-6406-4abd-b6af-21de82d4e932" providerId="ADAL" clId="{33C7225B-AEB8-EC4F-A73B-62A0D12886BA}" dt="2021-10-07T11:05:35.552" v="1283" actId="2696"/>
        <pc:sldMkLst>
          <pc:docMk/>
          <pc:sldMk cId="1556767122" sldId="264"/>
        </pc:sldMkLst>
        <pc:spChg chg="add mod">
          <ac:chgData name="Dasaradi Budhi (TCIN)" userId="e6afb437-6406-4abd-b6af-21de82d4e932" providerId="ADAL" clId="{33C7225B-AEB8-EC4F-A73B-62A0D12886BA}" dt="2021-10-06T14:05:08.630" v="54" actId="14100"/>
          <ac:spMkLst>
            <pc:docMk/>
            <pc:sldMk cId="1556767122" sldId="264"/>
            <ac:spMk id="3" creationId="{528FED9A-33CA-9948-8516-692F5D61FB6E}"/>
          </ac:spMkLst>
        </pc:spChg>
      </pc:sldChg>
      <pc:sldChg chg="addSp delSp modSp mod">
        <pc:chgData name="Dasaradi Budhi (TCIN)" userId="e6afb437-6406-4abd-b6af-21de82d4e932" providerId="ADAL" clId="{33C7225B-AEB8-EC4F-A73B-62A0D12886BA}" dt="2021-10-07T11:31:59.061" v="1423" actId="478"/>
        <pc:sldMkLst>
          <pc:docMk/>
          <pc:sldMk cId="1979744226" sldId="265"/>
        </pc:sldMkLst>
        <pc:spChg chg="add del mod">
          <ac:chgData name="Dasaradi Budhi (TCIN)" userId="e6afb437-6406-4abd-b6af-21de82d4e932" providerId="ADAL" clId="{33C7225B-AEB8-EC4F-A73B-62A0D12886BA}" dt="2021-10-07T11:31:59.061" v="1423" actId="478"/>
          <ac:spMkLst>
            <pc:docMk/>
            <pc:sldMk cId="1979744226" sldId="265"/>
            <ac:spMk id="3" creationId="{563E877A-7791-1540-B1D9-032F5DB09B6E}"/>
          </ac:spMkLst>
        </pc:spChg>
        <pc:spChg chg="add mod">
          <ac:chgData name="Dasaradi Budhi (TCIN)" userId="e6afb437-6406-4abd-b6af-21de82d4e932" providerId="ADAL" clId="{33C7225B-AEB8-EC4F-A73B-62A0D12886BA}" dt="2021-10-06T16:01:09.625" v="1181" actId="1076"/>
          <ac:spMkLst>
            <pc:docMk/>
            <pc:sldMk cId="1979744226" sldId="265"/>
            <ac:spMk id="6" creationId="{4EFE27F4-C9AD-4549-BBBE-0E16568A8BF5}"/>
          </ac:spMkLst>
        </pc:spChg>
        <pc:picChg chg="add mod">
          <ac:chgData name="Dasaradi Budhi (TCIN)" userId="e6afb437-6406-4abd-b6af-21de82d4e932" providerId="ADAL" clId="{33C7225B-AEB8-EC4F-A73B-62A0D12886BA}" dt="2021-10-06T15:59:05.267" v="1133" actId="1076"/>
          <ac:picMkLst>
            <pc:docMk/>
            <pc:sldMk cId="1979744226" sldId="265"/>
            <ac:picMk id="4" creationId="{B5DBB773-057E-2240-8ACE-30E58AFF3A99}"/>
          </ac:picMkLst>
        </pc:picChg>
      </pc:sldChg>
      <pc:sldChg chg="addSp delSp modSp mod ord">
        <pc:chgData name="Dasaradi Budhi (TCIN)" userId="e6afb437-6406-4abd-b6af-21de82d4e932" providerId="ADAL" clId="{33C7225B-AEB8-EC4F-A73B-62A0D12886BA}" dt="2021-10-07T11:00:34.786" v="1281" actId="1076"/>
        <pc:sldMkLst>
          <pc:docMk/>
          <pc:sldMk cId="2381314428" sldId="266"/>
        </pc:sldMkLst>
        <pc:spChg chg="add del mod">
          <ac:chgData name="Dasaradi Budhi (TCIN)" userId="e6afb437-6406-4abd-b6af-21de82d4e932" providerId="ADAL" clId="{33C7225B-AEB8-EC4F-A73B-62A0D12886BA}" dt="2021-10-07T10:59:56.323" v="1274" actId="478"/>
          <ac:spMkLst>
            <pc:docMk/>
            <pc:sldMk cId="2381314428" sldId="266"/>
            <ac:spMk id="4" creationId="{CB13D1C8-FE11-2F47-8105-5577A6C5F15E}"/>
          </ac:spMkLst>
        </pc:spChg>
        <pc:picChg chg="del mod">
          <ac:chgData name="Dasaradi Budhi (TCIN)" userId="e6afb437-6406-4abd-b6af-21de82d4e932" providerId="ADAL" clId="{33C7225B-AEB8-EC4F-A73B-62A0D12886BA}" dt="2021-10-07T10:59:07.748" v="1273" actId="478"/>
          <ac:picMkLst>
            <pc:docMk/>
            <pc:sldMk cId="2381314428" sldId="266"/>
            <ac:picMk id="3" creationId="{EB511047-A7E8-934E-A4A3-41B60ED506ED}"/>
          </ac:picMkLst>
        </pc:picChg>
        <pc:picChg chg="add del mod">
          <ac:chgData name="Dasaradi Budhi (TCIN)" userId="e6afb437-6406-4abd-b6af-21de82d4e932" providerId="ADAL" clId="{33C7225B-AEB8-EC4F-A73B-62A0D12886BA}" dt="2021-10-07T11:00:27.801" v="1278" actId="478"/>
          <ac:picMkLst>
            <pc:docMk/>
            <pc:sldMk cId="2381314428" sldId="266"/>
            <ac:picMk id="5" creationId="{0A1C44C2-950F-C941-8B2F-F7EC32042D85}"/>
          </ac:picMkLst>
        </pc:picChg>
        <pc:picChg chg="add mod">
          <ac:chgData name="Dasaradi Budhi (TCIN)" userId="e6afb437-6406-4abd-b6af-21de82d4e932" providerId="ADAL" clId="{33C7225B-AEB8-EC4F-A73B-62A0D12886BA}" dt="2021-10-07T11:00:34.786" v="1281" actId="1076"/>
          <ac:picMkLst>
            <pc:docMk/>
            <pc:sldMk cId="2381314428" sldId="266"/>
            <ac:picMk id="6" creationId="{BAE71D90-EA3C-7C4E-B225-BF65043C95E2}"/>
          </ac:picMkLst>
        </pc:picChg>
      </pc:sldChg>
      <pc:sldChg chg="addSp delSp modSp mod">
        <pc:chgData name="Dasaradi Budhi (TCIN)" userId="e6afb437-6406-4abd-b6af-21de82d4e932" providerId="ADAL" clId="{33C7225B-AEB8-EC4F-A73B-62A0D12886BA}" dt="2021-10-07T09:36:08.399" v="1272" actId="1076"/>
        <pc:sldMkLst>
          <pc:docMk/>
          <pc:sldMk cId="1524975942" sldId="267"/>
        </pc:sldMkLst>
        <pc:spChg chg="mod">
          <ac:chgData name="Dasaradi Budhi (TCIN)" userId="e6afb437-6406-4abd-b6af-21de82d4e932" providerId="ADAL" clId="{33C7225B-AEB8-EC4F-A73B-62A0D12886BA}" dt="2021-10-07T09:34:00.029" v="1265" actId="14100"/>
          <ac:spMkLst>
            <pc:docMk/>
            <pc:sldMk cId="1524975942" sldId="267"/>
            <ac:spMk id="4" creationId="{323CD236-4561-2942-873F-3F7AC8029D84}"/>
          </ac:spMkLst>
        </pc:spChg>
        <pc:spChg chg="add del mod">
          <ac:chgData name="Dasaradi Budhi (TCIN)" userId="e6afb437-6406-4abd-b6af-21de82d4e932" providerId="ADAL" clId="{33C7225B-AEB8-EC4F-A73B-62A0D12886BA}" dt="2021-10-07T09:33:55.720" v="1264" actId="478"/>
          <ac:spMkLst>
            <pc:docMk/>
            <pc:sldMk cId="1524975942" sldId="267"/>
            <ac:spMk id="5" creationId="{AD2CC948-A3FF-B54B-8B28-23CD0AF84B26}"/>
          </ac:spMkLst>
        </pc:spChg>
        <pc:graphicFrameChg chg="add del mod">
          <ac:chgData name="Dasaradi Budhi (TCIN)" userId="e6afb437-6406-4abd-b6af-21de82d4e932" providerId="ADAL" clId="{33C7225B-AEB8-EC4F-A73B-62A0D12886BA}" dt="2021-10-07T09:34:16.578" v="1267" actId="478"/>
          <ac:graphicFrameMkLst>
            <pc:docMk/>
            <pc:sldMk cId="1524975942" sldId="267"/>
            <ac:graphicFrameMk id="3" creationId="{EDE44C0E-4956-374D-8ABC-00C82E0B5F35}"/>
          </ac:graphicFrameMkLst>
        </pc:graphicFrameChg>
        <pc:picChg chg="add del mod">
          <ac:chgData name="Dasaradi Budhi (TCIN)" userId="e6afb437-6406-4abd-b6af-21de82d4e932" providerId="ADAL" clId="{33C7225B-AEB8-EC4F-A73B-62A0D12886BA}" dt="2021-10-07T09:35:50.124" v="1270" actId="478"/>
          <ac:picMkLst>
            <pc:docMk/>
            <pc:sldMk cId="1524975942" sldId="267"/>
            <ac:picMk id="6" creationId="{905F94F2-5528-5841-91AE-2310B4C6FF04}"/>
          </ac:picMkLst>
        </pc:picChg>
        <pc:picChg chg="add mod">
          <ac:chgData name="Dasaradi Budhi (TCIN)" userId="e6afb437-6406-4abd-b6af-21de82d4e932" providerId="ADAL" clId="{33C7225B-AEB8-EC4F-A73B-62A0D12886BA}" dt="2021-10-07T09:36:08.399" v="1272" actId="1076"/>
          <ac:picMkLst>
            <pc:docMk/>
            <pc:sldMk cId="1524975942" sldId="267"/>
            <ac:picMk id="7" creationId="{1013E909-789A-FD40-A327-B181E712705F}"/>
          </ac:picMkLst>
        </pc:picChg>
      </pc:sldChg>
      <pc:sldChg chg="addSp delSp modSp del mod">
        <pc:chgData name="Dasaradi Budhi (TCIN)" userId="e6afb437-6406-4abd-b6af-21de82d4e932" providerId="ADAL" clId="{33C7225B-AEB8-EC4F-A73B-62A0D12886BA}" dt="2021-10-07T11:00:50.984" v="1282" actId="2696"/>
        <pc:sldMkLst>
          <pc:docMk/>
          <pc:sldMk cId="3730573659" sldId="268"/>
        </pc:sldMkLst>
        <pc:spChg chg="mod">
          <ac:chgData name="Dasaradi Budhi (TCIN)" userId="e6afb437-6406-4abd-b6af-21de82d4e932" providerId="ADAL" clId="{33C7225B-AEB8-EC4F-A73B-62A0D12886BA}" dt="2021-10-07T08:24:22.817" v="1216" actId="20577"/>
          <ac:spMkLst>
            <pc:docMk/>
            <pc:sldMk cId="3730573659" sldId="268"/>
            <ac:spMk id="2" creationId="{00000000-0000-0000-0000-000000000000}"/>
          </ac:spMkLst>
        </pc:spChg>
        <pc:spChg chg="add del mod">
          <ac:chgData name="Dasaradi Budhi (TCIN)" userId="e6afb437-6406-4abd-b6af-21de82d4e932" providerId="ADAL" clId="{33C7225B-AEB8-EC4F-A73B-62A0D12886BA}" dt="2021-10-07T08:23:44.023" v="1190" actId="478"/>
          <ac:spMkLst>
            <pc:docMk/>
            <pc:sldMk cId="3730573659" sldId="268"/>
            <ac:spMk id="3" creationId="{7A080339-F4B5-9743-8CA9-A56B808F126D}"/>
          </ac:spMkLst>
        </pc:spChg>
        <pc:picChg chg="add del mod">
          <ac:chgData name="Dasaradi Budhi (TCIN)" userId="e6afb437-6406-4abd-b6af-21de82d4e932" providerId="ADAL" clId="{33C7225B-AEB8-EC4F-A73B-62A0D12886BA}" dt="2021-10-07T08:43:01.316" v="1218" actId="478"/>
          <ac:picMkLst>
            <pc:docMk/>
            <pc:sldMk cId="3730573659" sldId="268"/>
            <ac:picMk id="4" creationId="{7C9ABFC2-9493-9547-BDED-79E37E9E936F}"/>
          </ac:picMkLst>
        </pc:picChg>
        <pc:picChg chg="add del mod">
          <ac:chgData name="Dasaradi Budhi (TCIN)" userId="e6afb437-6406-4abd-b6af-21de82d4e932" providerId="ADAL" clId="{33C7225B-AEB8-EC4F-A73B-62A0D12886BA}" dt="2021-10-07T08:43:03.034" v="1219" actId="478"/>
          <ac:picMkLst>
            <pc:docMk/>
            <pc:sldMk cId="3730573659" sldId="268"/>
            <ac:picMk id="5" creationId="{50B41615-4220-5745-A381-07DFB39565DE}"/>
          </ac:picMkLst>
        </pc:picChg>
      </pc:sldChg>
      <pc:sldChg chg="addSp delSp modSp mod">
        <pc:chgData name="Dasaradi Budhi (TCIN)" userId="e6afb437-6406-4abd-b6af-21de82d4e932" providerId="ADAL" clId="{33C7225B-AEB8-EC4F-A73B-62A0D12886BA}" dt="2021-10-07T11:29:43.397" v="1422" actId="14100"/>
        <pc:sldMkLst>
          <pc:docMk/>
          <pc:sldMk cId="3734314754" sldId="269"/>
        </pc:sldMkLst>
        <pc:spChg chg="add del mod">
          <ac:chgData name="Dasaradi Budhi (TCIN)" userId="e6afb437-6406-4abd-b6af-21de82d4e932" providerId="ADAL" clId="{33C7225B-AEB8-EC4F-A73B-62A0D12886BA}" dt="2021-10-07T11:19:00.832" v="1303" actId="478"/>
          <ac:spMkLst>
            <pc:docMk/>
            <pc:sldMk cId="3734314754" sldId="269"/>
            <ac:spMk id="3" creationId="{687CD58D-EAB6-3A4C-A5B6-04174C886361}"/>
          </ac:spMkLst>
        </pc:spChg>
        <pc:spChg chg="add del mod">
          <ac:chgData name="Dasaradi Budhi (TCIN)" userId="e6afb437-6406-4abd-b6af-21de82d4e932" providerId="ADAL" clId="{33C7225B-AEB8-EC4F-A73B-62A0D12886BA}" dt="2021-10-07T11:21:34.736" v="1307"/>
          <ac:spMkLst>
            <pc:docMk/>
            <pc:sldMk cId="3734314754" sldId="269"/>
            <ac:spMk id="4" creationId="{862E2DAF-ECDC-B142-A1CE-60D3BCD396AF}"/>
          </ac:spMkLst>
        </pc:spChg>
        <pc:spChg chg="add mod">
          <ac:chgData name="Dasaradi Budhi (TCIN)" userId="e6afb437-6406-4abd-b6af-21de82d4e932" providerId="ADAL" clId="{33C7225B-AEB8-EC4F-A73B-62A0D12886BA}" dt="2021-10-07T11:29:43.397" v="1422" actId="14100"/>
          <ac:spMkLst>
            <pc:docMk/>
            <pc:sldMk cId="3734314754" sldId="269"/>
            <ac:spMk id="6" creationId="{20CBF9D0-4C99-D244-B83F-62CC14E07CAF}"/>
          </ac:spMkLst>
        </pc:spChg>
      </pc:sldChg>
      <pc:sldChg chg="addSp delSp modSp add del mod">
        <pc:chgData name="Dasaradi Budhi (TCIN)" userId="e6afb437-6406-4abd-b6af-21de82d4e932" providerId="ADAL" clId="{33C7225B-AEB8-EC4F-A73B-62A0D12886BA}" dt="2021-10-07T11:59:38.239" v="1587" actId="2696"/>
        <pc:sldMkLst>
          <pc:docMk/>
          <pc:sldMk cId="3507838821" sldId="275"/>
        </pc:sldMkLst>
        <pc:spChg chg="del mod">
          <ac:chgData name="Dasaradi Budhi (TCIN)" userId="e6afb437-6406-4abd-b6af-21de82d4e932" providerId="ADAL" clId="{33C7225B-AEB8-EC4F-A73B-62A0D12886BA}" dt="2021-10-07T11:10:00.403" v="1297" actId="478"/>
          <ac:spMkLst>
            <pc:docMk/>
            <pc:sldMk cId="3507838821" sldId="275"/>
            <ac:spMk id="3" creationId="{F1F7B67B-2D81-C14C-8AA7-B7BD475B677B}"/>
          </ac:spMkLst>
        </pc:spChg>
        <pc:spChg chg="add mod">
          <ac:chgData name="Dasaradi Budhi (TCIN)" userId="e6afb437-6406-4abd-b6af-21de82d4e932" providerId="ADAL" clId="{33C7225B-AEB8-EC4F-A73B-62A0D12886BA}" dt="2021-10-07T11:24:31.489" v="1356" actId="20577"/>
          <ac:spMkLst>
            <pc:docMk/>
            <pc:sldMk cId="3507838821" sldId="275"/>
            <ac:spMk id="5" creationId="{4EF7A637-598B-B14B-ABD7-6C024EA7A531}"/>
          </ac:spMkLst>
        </pc:spChg>
        <pc:spChg chg="add del mod">
          <ac:chgData name="Dasaradi Budhi (TCIN)" userId="e6afb437-6406-4abd-b6af-21de82d4e932" providerId="ADAL" clId="{33C7225B-AEB8-EC4F-A73B-62A0D12886BA}" dt="2021-10-07T11:29:19.010" v="1418" actId="478"/>
          <ac:spMkLst>
            <pc:docMk/>
            <pc:sldMk cId="3507838821" sldId="275"/>
            <ac:spMk id="8" creationId="{0E544154-24E3-324B-9EFD-B09CC544B31D}"/>
          </ac:spMkLst>
        </pc:spChg>
        <pc:picChg chg="mod">
          <ac:chgData name="Dasaradi Budhi (TCIN)" userId="e6afb437-6406-4abd-b6af-21de82d4e932" providerId="ADAL" clId="{33C7225B-AEB8-EC4F-A73B-62A0D12886BA}" dt="2021-10-07T11:23:38.105" v="1312" actId="1076"/>
          <ac:picMkLst>
            <pc:docMk/>
            <pc:sldMk cId="3507838821" sldId="275"/>
            <ac:picMk id="6" creationId="{0669D48E-6DD0-6D4C-BF6D-27C8DF438A36}"/>
          </ac:picMkLst>
        </pc:picChg>
        <pc:picChg chg="mod">
          <ac:chgData name="Dasaradi Budhi (TCIN)" userId="e6afb437-6406-4abd-b6af-21de82d4e932" providerId="ADAL" clId="{33C7225B-AEB8-EC4F-A73B-62A0D12886BA}" dt="2021-10-07T11:23:26.415" v="1311" actId="1076"/>
          <ac:picMkLst>
            <pc:docMk/>
            <pc:sldMk cId="3507838821" sldId="275"/>
            <ac:picMk id="7" creationId="{892294D1-A711-F945-B780-131CC9EA2772}"/>
          </ac:picMkLst>
        </pc:picChg>
      </pc:sldChg>
      <pc:sldChg chg="add del">
        <pc:chgData name="Dasaradi Budhi (TCIN)" userId="e6afb437-6406-4abd-b6af-21de82d4e932" providerId="ADAL" clId="{33C7225B-AEB8-EC4F-A73B-62A0D12886BA}" dt="2021-10-07T11:09:27.138" v="1295" actId="2696"/>
        <pc:sldMkLst>
          <pc:docMk/>
          <pc:sldMk cId="711583748" sldId="276"/>
        </pc:sldMkLst>
      </pc:sldChg>
      <pc:sldChg chg="add">
        <pc:chgData name="Dasaradi Budhi (TCIN)" userId="e6afb437-6406-4abd-b6af-21de82d4e932" providerId="ADAL" clId="{33C7225B-AEB8-EC4F-A73B-62A0D12886BA}" dt="2021-10-07T06:22:02.631" v="1182"/>
        <pc:sldMkLst>
          <pc:docMk/>
          <pc:sldMk cId="45434366" sldId="286"/>
        </pc:sldMkLst>
      </pc:sldChg>
      <pc:sldChg chg="addSp delSp modSp add mod delAnim modAnim">
        <pc:chgData name="Dasaradi Budhi (TCIN)" userId="e6afb437-6406-4abd-b6af-21de82d4e932" providerId="ADAL" clId="{33C7225B-AEB8-EC4F-A73B-62A0D12886BA}" dt="2021-10-07T12:00:10.963" v="1588" actId="478"/>
        <pc:sldMkLst>
          <pc:docMk/>
          <pc:sldMk cId="1982853782" sldId="287"/>
        </pc:sldMkLst>
        <pc:spChg chg="mod">
          <ac:chgData name="Dasaradi Budhi (TCIN)" userId="e6afb437-6406-4abd-b6af-21de82d4e932" providerId="ADAL" clId="{33C7225B-AEB8-EC4F-A73B-62A0D12886BA}" dt="2021-10-07T08:43:36.003" v="1244" actId="20577"/>
          <ac:spMkLst>
            <pc:docMk/>
            <pc:sldMk cId="1982853782" sldId="287"/>
            <ac:spMk id="2" creationId="{00000000-0000-0000-0000-000000000000}"/>
          </ac:spMkLst>
        </pc:spChg>
        <pc:picChg chg="add del mod">
          <ac:chgData name="Dasaradi Budhi (TCIN)" userId="e6afb437-6406-4abd-b6af-21de82d4e932" providerId="ADAL" clId="{33C7225B-AEB8-EC4F-A73B-62A0D12886BA}" dt="2021-10-07T08:45:54.837" v="1260" actId="478"/>
          <ac:picMkLst>
            <pc:docMk/>
            <pc:sldMk cId="1982853782" sldId="287"/>
            <ac:picMk id="3" creationId="{E3229634-FDE1-004F-8BA6-ABCCE8BD1DA7}"/>
          </ac:picMkLst>
        </pc:picChg>
        <pc:picChg chg="add del mod">
          <ac:chgData name="Dasaradi Budhi (TCIN)" userId="e6afb437-6406-4abd-b6af-21de82d4e932" providerId="ADAL" clId="{33C7225B-AEB8-EC4F-A73B-62A0D12886BA}" dt="2021-10-07T12:00:10.963" v="1588" actId="478"/>
          <ac:picMkLst>
            <pc:docMk/>
            <pc:sldMk cId="1982853782" sldId="287"/>
            <ac:picMk id="4" creationId="{733F3D18-B974-7745-A024-170409437249}"/>
          </ac:picMkLst>
        </pc:picChg>
      </pc:sldChg>
      <pc:sldChg chg="addSp delSp modSp add mod delAnim">
        <pc:chgData name="Dasaradi Budhi (TCIN)" userId="e6afb437-6406-4abd-b6af-21de82d4e932" providerId="ADAL" clId="{33C7225B-AEB8-EC4F-A73B-62A0D12886BA}" dt="2021-10-07T11:28:51.108" v="1415" actId="1076"/>
        <pc:sldMkLst>
          <pc:docMk/>
          <pc:sldMk cId="897109724" sldId="288"/>
        </pc:sldMkLst>
        <pc:spChg chg="mod">
          <ac:chgData name="Dasaradi Budhi (TCIN)" userId="e6afb437-6406-4abd-b6af-21de82d4e932" providerId="ADAL" clId="{33C7225B-AEB8-EC4F-A73B-62A0D12886BA}" dt="2021-10-07T11:26:08.041" v="1406" actId="20577"/>
          <ac:spMkLst>
            <pc:docMk/>
            <pc:sldMk cId="897109724" sldId="288"/>
            <ac:spMk id="2" creationId="{00000000-0000-0000-0000-000000000000}"/>
          </ac:spMkLst>
        </pc:spChg>
        <pc:picChg chg="add mod">
          <ac:chgData name="Dasaradi Budhi (TCIN)" userId="e6afb437-6406-4abd-b6af-21de82d4e932" providerId="ADAL" clId="{33C7225B-AEB8-EC4F-A73B-62A0D12886BA}" dt="2021-10-07T11:28:51.108" v="1415" actId="1076"/>
          <ac:picMkLst>
            <pc:docMk/>
            <pc:sldMk cId="897109724" sldId="288"/>
            <ac:picMk id="3" creationId="{3DA03C65-2391-134F-BA52-4652C869A3C2}"/>
          </ac:picMkLst>
        </pc:picChg>
        <pc:picChg chg="del">
          <ac:chgData name="Dasaradi Budhi (TCIN)" userId="e6afb437-6406-4abd-b6af-21de82d4e932" providerId="ADAL" clId="{33C7225B-AEB8-EC4F-A73B-62A0D12886BA}" dt="2021-10-07T11:25:43.204" v="1358" actId="478"/>
          <ac:picMkLst>
            <pc:docMk/>
            <pc:sldMk cId="897109724" sldId="288"/>
            <ac:picMk id="4" creationId="{733F3D18-B974-7745-A024-170409437249}"/>
          </ac:picMkLst>
        </pc:picChg>
        <pc:picChg chg="add mod">
          <ac:chgData name="Dasaradi Budhi (TCIN)" userId="e6afb437-6406-4abd-b6af-21de82d4e932" providerId="ADAL" clId="{33C7225B-AEB8-EC4F-A73B-62A0D12886BA}" dt="2021-10-07T11:28:51.108" v="1415" actId="1076"/>
          <ac:picMkLst>
            <pc:docMk/>
            <pc:sldMk cId="897109724" sldId="288"/>
            <ac:picMk id="5" creationId="{3D976984-DBCE-9348-877B-89EDF4BF8F59}"/>
          </ac:picMkLst>
        </pc:picChg>
      </pc:sldChg>
      <pc:sldChg chg="delSp modSp add del mod delAnim">
        <pc:chgData name="Dasaradi Budhi (TCIN)" userId="e6afb437-6406-4abd-b6af-21de82d4e932" providerId="ADAL" clId="{33C7225B-AEB8-EC4F-A73B-62A0D12886BA}" dt="2021-10-07T11:08:42.968" v="1290" actId="2696"/>
        <pc:sldMkLst>
          <pc:docMk/>
          <pc:sldMk cId="3900764797" sldId="288"/>
        </pc:sldMkLst>
        <pc:spChg chg="mod">
          <ac:chgData name="Dasaradi Budhi (TCIN)" userId="e6afb437-6406-4abd-b6af-21de82d4e932" providerId="ADAL" clId="{33C7225B-AEB8-EC4F-A73B-62A0D12886BA}" dt="2021-10-07T08:44:36.093" v="1258" actId="20577"/>
          <ac:spMkLst>
            <pc:docMk/>
            <pc:sldMk cId="3900764797" sldId="288"/>
            <ac:spMk id="2" creationId="{00000000-0000-0000-0000-000000000000}"/>
          </ac:spMkLst>
        </pc:spChg>
        <pc:picChg chg="del">
          <ac:chgData name="Dasaradi Budhi (TCIN)" userId="e6afb437-6406-4abd-b6af-21de82d4e932" providerId="ADAL" clId="{33C7225B-AEB8-EC4F-A73B-62A0D12886BA}" dt="2021-10-07T08:44:39.170" v="1259" actId="478"/>
          <ac:picMkLst>
            <pc:docMk/>
            <pc:sldMk cId="3900764797" sldId="288"/>
            <ac:picMk id="3" creationId="{E3229634-FDE1-004F-8BA6-ABCCE8BD1DA7}"/>
          </ac:picMkLst>
        </pc:picChg>
      </pc:sldChg>
      <pc:sldChg chg="modSp add del mod ord">
        <pc:chgData name="Dasaradi Budhi (TCIN)" userId="e6afb437-6406-4abd-b6af-21de82d4e932" providerId="ADAL" clId="{33C7225B-AEB8-EC4F-A73B-62A0D12886BA}" dt="2021-10-07T11:18:50.195" v="1302" actId="2696"/>
        <pc:sldMkLst>
          <pc:docMk/>
          <pc:sldMk cId="2303774075" sldId="289"/>
        </pc:sldMkLst>
        <pc:spChg chg="mod">
          <ac:chgData name="Dasaradi Budhi (TCIN)" userId="e6afb437-6406-4abd-b6af-21de82d4e932" providerId="ADAL" clId="{33C7225B-AEB8-EC4F-A73B-62A0D12886BA}" dt="2021-10-07T11:06:35.192" v="1289" actId="14100"/>
          <ac:spMkLst>
            <pc:docMk/>
            <pc:sldMk cId="2303774075" sldId="289"/>
            <ac:spMk id="2" creationId="{260D660A-917C-5A43-BB35-EB9A2DFF73DB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D211EC-84E7-457A-85C3-70BFA04CE808}" type="datetimeFigureOut">
              <a:rPr lang="en-IN" smtClean="0"/>
              <a:t>07/10/21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1967C4-91BC-4CC6-AC97-06823B7C6C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39566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E:\Toyota\EVENTS\HACKCELERATE\JPEGS\SLIDES\PPT SLIDE TEMPLATE REV-01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" y="0"/>
            <a:ext cx="9141291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1525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E:\Toyota\EVENTS\HACKCELERATE\JPEGS\SLIDES\PPT SLIDE TEMPLATE REV-02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" y="0"/>
            <a:ext cx="9141291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5229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E:\Toyota\EVENTS\HACKCELERATE\JPEGS\SLIDES\PPT SLIDE TEMPLATE REV-03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" y="0"/>
            <a:ext cx="9141291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9867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E:\Toyota\EVENTS\HACKCELERATE\JPEGS\SLIDES\PPT SLIDE TEMPLATE REV-04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" y="0"/>
            <a:ext cx="9141291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8431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1412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C9DDC0-BEE4-4C27-B3E7-CA4273CAD0AC}" type="datetimeFigureOut">
              <a:rPr lang="en-IN" smtClean="0"/>
              <a:t>07/10/21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84168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6084168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12624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83768" y="3077547"/>
            <a:ext cx="29523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u="sng" dirty="0"/>
              <a:t>TEAM Spark</a:t>
            </a:r>
          </a:p>
          <a:p>
            <a:pPr algn="ctr"/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5580112" y="3077547"/>
            <a:ext cx="33843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cs typeface="Calibri"/>
              </a:rPr>
              <a:t>Detect Medical Emergency on Wheels</a:t>
            </a:r>
            <a:endParaRPr lang="en-IN" u="sng" dirty="0"/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773592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2688" y="195485"/>
            <a:ext cx="664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cs typeface="Calibri"/>
              </a:rPr>
              <a:t>Demo	- In Cabin Camera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982853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2688" y="195485"/>
            <a:ext cx="664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cs typeface="Calibri"/>
              </a:rPr>
              <a:t>Dash Camera – Lane Change – Sample Screenshots</a:t>
            </a:r>
            <a:endParaRPr lang="en-IN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A03C65-2391-134F-BA52-4652C869A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8824" y="1464448"/>
            <a:ext cx="3410005" cy="22117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D976984-DBCE-9348-877B-89EDF4BF8F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1467342"/>
            <a:ext cx="3405543" cy="220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109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2688" y="195485"/>
            <a:ext cx="664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cs typeface="Calibri"/>
              </a:rPr>
              <a:t>Next Steps</a:t>
            </a:r>
            <a:endParaRPr lang="en-IN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CBF9D0-4C99-D244-B83F-62CC14E07CAF}"/>
              </a:ext>
            </a:extLst>
          </p:cNvPr>
          <p:cNvSpPr txBox="1"/>
          <p:nvPr/>
        </p:nvSpPr>
        <p:spPr>
          <a:xfrm>
            <a:off x="251520" y="817424"/>
            <a:ext cx="82809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effectLst/>
                <a:latin typeface="Slack-Lato"/>
              </a:rPr>
              <a:t>Seizure, stroke, erratic breathing, grunts(involuntary human noise) detection through voice samples for determination of emergency type. This would enable first responders to be better prepared to help the individual at risk.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147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84096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99992" y="2211710"/>
            <a:ext cx="2952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611756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2688" y="195485"/>
            <a:ext cx="7577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cs typeface="Calibri"/>
              </a:rPr>
              <a:t>Team</a:t>
            </a:r>
            <a:endParaRPr lang="en-IN" sz="4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6D5262-D788-CD41-98AA-A4CAA0786BBF}"/>
              </a:ext>
            </a:extLst>
          </p:cNvPr>
          <p:cNvSpPr/>
          <p:nvPr/>
        </p:nvSpPr>
        <p:spPr>
          <a:xfrm>
            <a:off x="3233397" y="1686149"/>
            <a:ext cx="284526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dirty="0">
                <a:latin typeface="Algerian" panose="020F0502020204030204" pitchFamily="34" charset="0"/>
                <a:ea typeface="Brush Script MT" panose="03060802040406070304" pitchFamily="66" charset="-122"/>
                <a:cs typeface="Algerian" panose="020F0502020204030204" pitchFamily="34" charset="0"/>
              </a:rPr>
              <a:t>Spark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AE598F-E431-E946-8CAB-80CC1E729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4954" y="941291"/>
            <a:ext cx="1561798" cy="1489716"/>
          </a:xfrm>
          <a:prstGeom prst="rect">
            <a:avLst/>
          </a:prstGeom>
        </p:spPr>
      </p:pic>
      <p:pic>
        <p:nvPicPr>
          <p:cNvPr id="8" name="Picture 7" descr="A picture containing person, smiling, posing&#10;&#10;Description automatically generated">
            <a:extLst>
              <a:ext uri="{FF2B5EF4-FFF2-40B4-BE49-F238E27FC236}">
                <a16:creationId xmlns:a16="http://schemas.microsoft.com/office/drawing/2014/main" id="{CB5B20C8-B5FC-BD42-86B2-75C7E852C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84" y="2931790"/>
            <a:ext cx="1601352" cy="16013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F69A49-E175-904E-9474-CB24D329A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580" y="941291"/>
            <a:ext cx="1325521" cy="160135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61CE959-8111-874D-88C3-E4F36404EA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8482" y="3017944"/>
            <a:ext cx="1368270" cy="16832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535DD8B-767C-4046-A1CE-8959372AE9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70122" y="2640175"/>
            <a:ext cx="2428936" cy="890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224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153505"/>
            <a:ext cx="664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cs typeface="Calibri"/>
              </a:rPr>
              <a:t>Objective: Detect Medical Emergency on Wheels</a:t>
            </a:r>
            <a:endParaRPr lang="en-IN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87325A-E843-2B44-B0A3-FE4BF8E68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352" y="899560"/>
            <a:ext cx="3501420" cy="36004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5820379-C2F4-884F-A2FC-F53E0F1407A3}"/>
              </a:ext>
            </a:extLst>
          </p:cNvPr>
          <p:cNvSpPr/>
          <p:nvPr/>
        </p:nvSpPr>
        <p:spPr>
          <a:xfrm>
            <a:off x="480352" y="4573093"/>
            <a:ext cx="387562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/>
              <a:t>Source: https://</a:t>
            </a:r>
            <a:r>
              <a:rPr lang="en-US" sz="700" dirty="0" err="1"/>
              <a:t>www.newindianexpress.com</a:t>
            </a:r>
            <a:r>
              <a:rPr lang="en-US" sz="700" dirty="0"/>
              <a:t>/states/</a:t>
            </a:r>
            <a:r>
              <a:rPr lang="en-US" sz="700" dirty="0" err="1"/>
              <a:t>tamil-nadu</a:t>
            </a:r>
            <a:r>
              <a:rPr lang="en-US" sz="700" dirty="0"/>
              <a:t>/2021/</a:t>
            </a:r>
            <a:r>
              <a:rPr lang="en-US" sz="700" dirty="0" err="1"/>
              <a:t>apr</a:t>
            </a:r>
            <a:r>
              <a:rPr lang="en-US" sz="700" dirty="0"/>
              <a:t>/15/bus-driver-suffers-heart-attack-while-driving-passengers-escape-unhurt-2290119.html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65FC21-1D3D-A541-BE0B-C9D9814410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9004" y="688485"/>
            <a:ext cx="4204644" cy="388460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6834167-96DE-5B4F-9625-974C40653DE4}"/>
              </a:ext>
            </a:extLst>
          </p:cNvPr>
          <p:cNvSpPr/>
          <p:nvPr/>
        </p:nvSpPr>
        <p:spPr>
          <a:xfrm>
            <a:off x="4459004" y="4659982"/>
            <a:ext cx="443347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/>
              <a:t>Source : https://</a:t>
            </a:r>
            <a:r>
              <a:rPr lang="en-US" sz="700" dirty="0" err="1"/>
              <a:t>timesofindia.indiatimes.com</a:t>
            </a:r>
            <a:r>
              <a:rPr lang="en-US" sz="700" dirty="0"/>
              <a:t>/city/</a:t>
            </a:r>
            <a:r>
              <a:rPr lang="en-US" sz="700" dirty="0" err="1"/>
              <a:t>ludhiana</a:t>
            </a:r>
            <a:r>
              <a:rPr lang="en-US" sz="700" dirty="0"/>
              <a:t>/driver-dies-of-heart-attack-his-</a:t>
            </a:r>
            <a:r>
              <a:rPr lang="en-US" sz="700" dirty="0" err="1"/>
              <a:t>suv</a:t>
            </a:r>
            <a:r>
              <a:rPr lang="en-US" sz="700" dirty="0"/>
              <a:t>-runs-over-woman-scooterist/</a:t>
            </a:r>
            <a:r>
              <a:rPr lang="en-US" sz="700" dirty="0" err="1"/>
              <a:t>articleshow</a:t>
            </a:r>
            <a:r>
              <a:rPr lang="en-US" sz="700" dirty="0"/>
              <a:t>/85525575.cms</a:t>
            </a:r>
          </a:p>
        </p:txBody>
      </p:sp>
    </p:spTree>
    <p:extLst>
      <p:ext uri="{BB962C8B-B14F-4D97-AF65-F5344CB8AC3E}">
        <p14:creationId xmlns:p14="http://schemas.microsoft.com/office/powerpoint/2010/main" val="3245416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0">
            <a:extLst>
              <a:ext uri="{FF2B5EF4-FFF2-40B4-BE49-F238E27FC236}">
                <a16:creationId xmlns:a16="http://schemas.microsoft.com/office/drawing/2014/main" id="{92A466C9-E324-8D47-A329-E24E3E9EA4B0}"/>
              </a:ext>
            </a:extLst>
          </p:cNvPr>
          <p:cNvGraphicFramePr>
            <a:graphicFrameLocks noGrp="1"/>
          </p:cNvGraphicFramePr>
          <p:nvPr/>
        </p:nvGraphicFramePr>
        <p:xfrm>
          <a:off x="3143712" y="3147814"/>
          <a:ext cx="5703913" cy="14630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463783">
                  <a:extLst>
                    <a:ext uri="{9D8B030D-6E8A-4147-A177-3AD203B41FA5}">
                      <a16:colId xmlns:a16="http://schemas.microsoft.com/office/drawing/2014/main" val="2106889078"/>
                    </a:ext>
                  </a:extLst>
                </a:gridCol>
                <a:gridCol w="1610441">
                  <a:extLst>
                    <a:ext uri="{9D8B030D-6E8A-4147-A177-3AD203B41FA5}">
                      <a16:colId xmlns:a16="http://schemas.microsoft.com/office/drawing/2014/main" val="446173824"/>
                    </a:ext>
                  </a:extLst>
                </a:gridCol>
                <a:gridCol w="1629689">
                  <a:extLst>
                    <a:ext uri="{9D8B030D-6E8A-4147-A177-3AD203B41FA5}">
                      <a16:colId xmlns:a16="http://schemas.microsoft.com/office/drawing/2014/main" val="3779942330"/>
                    </a:ext>
                  </a:extLst>
                </a:gridCol>
              </a:tblGrid>
              <a:tr h="413449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Driver’s Pre-Impact location on trafficway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% of drivers with medical emergency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% of drivers without medical emergency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6160652"/>
                  </a:ext>
                </a:extLst>
              </a:tr>
              <a:tr h="258894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Stayed in original lane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14 %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72 %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2804800"/>
                  </a:ext>
                </a:extLst>
              </a:tr>
              <a:tr h="258894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Stayed on road but left original lane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17 %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9 %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3535690"/>
                  </a:ext>
                </a:extLst>
              </a:tr>
              <a:tr h="258894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Departed road, road runoff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69 %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17 %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7884032"/>
                  </a:ext>
                </a:extLst>
              </a:tr>
              <a:tr h="258894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Other/Unknown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245044"/>
                  </a:ext>
                </a:extLst>
              </a:tr>
            </a:tbl>
          </a:graphicData>
        </a:graphic>
      </p:graphicFrame>
      <p:graphicFrame>
        <p:nvGraphicFramePr>
          <p:cNvPr id="3" name="Table 10">
            <a:extLst>
              <a:ext uri="{FF2B5EF4-FFF2-40B4-BE49-F238E27FC236}">
                <a16:creationId xmlns:a16="http://schemas.microsoft.com/office/drawing/2014/main" id="{83AB54BA-790B-1E41-B3E9-85EAF7C7CFBD}"/>
              </a:ext>
            </a:extLst>
          </p:cNvPr>
          <p:cNvGraphicFramePr>
            <a:graphicFrameLocks noGrp="1"/>
          </p:cNvGraphicFramePr>
          <p:nvPr/>
        </p:nvGraphicFramePr>
        <p:xfrm>
          <a:off x="3131840" y="771550"/>
          <a:ext cx="5703913" cy="19812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463783">
                  <a:extLst>
                    <a:ext uri="{9D8B030D-6E8A-4147-A177-3AD203B41FA5}">
                      <a16:colId xmlns:a16="http://schemas.microsoft.com/office/drawing/2014/main" val="2106889078"/>
                    </a:ext>
                  </a:extLst>
                </a:gridCol>
                <a:gridCol w="1610441">
                  <a:extLst>
                    <a:ext uri="{9D8B030D-6E8A-4147-A177-3AD203B41FA5}">
                      <a16:colId xmlns:a16="http://schemas.microsoft.com/office/drawing/2014/main" val="446173824"/>
                    </a:ext>
                  </a:extLst>
                </a:gridCol>
                <a:gridCol w="1629689">
                  <a:extLst>
                    <a:ext uri="{9D8B030D-6E8A-4147-A177-3AD203B41FA5}">
                      <a16:colId xmlns:a16="http://schemas.microsoft.com/office/drawing/2014/main" val="3779942330"/>
                    </a:ext>
                  </a:extLst>
                </a:gridCol>
              </a:tblGrid>
              <a:tr h="413449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Driver’s injury Severity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% of drivers with medical emergency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% of drivers without medical emergency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6160652"/>
                  </a:ext>
                </a:extLst>
              </a:tr>
              <a:tr h="258894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No injury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14 %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49 %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2804800"/>
                  </a:ext>
                </a:extLst>
              </a:tr>
              <a:tr h="258894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Possible injury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24 %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22 %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3535690"/>
                  </a:ext>
                </a:extLst>
              </a:tr>
              <a:tr h="258894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Non-incapacitating injury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27 %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14 %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7884032"/>
                  </a:ext>
                </a:extLst>
              </a:tr>
              <a:tr h="258894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Incapacitating injury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24 %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245044"/>
                  </a:ext>
                </a:extLst>
              </a:tr>
              <a:tr h="258894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Killed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4 %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726750"/>
                  </a:ext>
                </a:extLst>
              </a:tr>
              <a:tr h="258894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Severity unknown/unknown if injured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7 %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4 %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566166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C609C6C-D38E-414C-A1A3-A46B0C4E8775}"/>
              </a:ext>
            </a:extLst>
          </p:cNvPr>
          <p:cNvSpPr txBox="1"/>
          <p:nvPr/>
        </p:nvSpPr>
        <p:spPr>
          <a:xfrm>
            <a:off x="179512" y="153505"/>
            <a:ext cx="664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cs typeface="Calibri"/>
              </a:rPr>
              <a:t>Statistics : Medical Emergency while driving</a:t>
            </a:r>
            <a:endParaRPr lang="en-IN" sz="2400" dirty="0"/>
          </a:p>
        </p:txBody>
      </p:sp>
      <p:graphicFrame>
        <p:nvGraphicFramePr>
          <p:cNvPr id="6" name="Table 10">
            <a:extLst>
              <a:ext uri="{FF2B5EF4-FFF2-40B4-BE49-F238E27FC236}">
                <a16:creationId xmlns:a16="http://schemas.microsoft.com/office/drawing/2014/main" id="{4F9AC0C8-A950-5F45-BA29-2D7AF4D8AAE1}"/>
              </a:ext>
            </a:extLst>
          </p:cNvPr>
          <p:cNvGraphicFramePr>
            <a:graphicFrameLocks noGrp="1"/>
          </p:cNvGraphicFramePr>
          <p:nvPr/>
        </p:nvGraphicFramePr>
        <p:xfrm>
          <a:off x="333990" y="771550"/>
          <a:ext cx="2284190" cy="1981197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259254">
                  <a:extLst>
                    <a:ext uri="{9D8B030D-6E8A-4147-A177-3AD203B41FA5}">
                      <a16:colId xmlns:a16="http://schemas.microsoft.com/office/drawing/2014/main" val="2106889078"/>
                    </a:ext>
                  </a:extLst>
                </a:gridCol>
                <a:gridCol w="1024936">
                  <a:extLst>
                    <a:ext uri="{9D8B030D-6E8A-4147-A177-3AD203B41FA5}">
                      <a16:colId xmlns:a16="http://schemas.microsoft.com/office/drawing/2014/main" val="446173824"/>
                    </a:ext>
                  </a:extLst>
                </a:gridCol>
              </a:tblGrid>
              <a:tr h="420027">
                <a:tc>
                  <a:txBody>
                    <a:bodyPr/>
                    <a:lstStyle/>
                    <a:p>
                      <a:r>
                        <a:rPr lang="en-US" sz="1100" dirty="0"/>
                        <a:t>Medical 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Estimated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6160652"/>
                  </a:ext>
                </a:extLst>
              </a:tr>
              <a:tr h="260195">
                <a:tc>
                  <a:txBody>
                    <a:bodyPr/>
                    <a:lstStyle/>
                    <a:p>
                      <a:r>
                        <a:rPr lang="en-US" sz="1100" dirty="0"/>
                        <a:t>Seizure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35 %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2804800"/>
                  </a:ext>
                </a:extLst>
              </a:tr>
              <a:tr h="260195">
                <a:tc>
                  <a:txBody>
                    <a:bodyPr/>
                    <a:lstStyle/>
                    <a:p>
                      <a:r>
                        <a:rPr lang="en-US" sz="1100" dirty="0"/>
                        <a:t>Black 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29 %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3535690"/>
                  </a:ext>
                </a:extLst>
              </a:tr>
              <a:tr h="260195">
                <a:tc>
                  <a:txBody>
                    <a:bodyPr/>
                    <a:lstStyle/>
                    <a:p>
                      <a:r>
                        <a:rPr lang="en-US" sz="1100" dirty="0"/>
                        <a:t>Diabetic reaction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7884032"/>
                  </a:ext>
                </a:extLst>
              </a:tr>
              <a:tr h="260195">
                <a:tc>
                  <a:txBody>
                    <a:bodyPr/>
                    <a:lstStyle/>
                    <a:p>
                      <a:r>
                        <a:rPr lang="en-US" sz="1100" dirty="0"/>
                        <a:t>Heart 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11 %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245044"/>
                  </a:ext>
                </a:extLst>
              </a:tr>
              <a:tr h="260195">
                <a:tc>
                  <a:txBody>
                    <a:bodyPr/>
                    <a:lstStyle/>
                    <a:p>
                      <a:r>
                        <a:rPr lang="en-US" sz="1100" dirty="0"/>
                        <a:t>Stroke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3 %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726750"/>
                  </a:ext>
                </a:extLst>
              </a:tr>
              <a:tr h="260195">
                <a:tc>
                  <a:txBody>
                    <a:bodyPr/>
                    <a:lstStyle/>
                    <a:p>
                      <a:r>
                        <a:rPr lang="en-US" sz="1100" dirty="0"/>
                        <a:t>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4 %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5661664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5FB284A2-006E-7A48-B6B7-1BE0BFABF19A}"/>
              </a:ext>
            </a:extLst>
          </p:cNvPr>
          <p:cNvSpPr/>
          <p:nvPr/>
        </p:nvSpPr>
        <p:spPr>
          <a:xfrm>
            <a:off x="611560" y="4686404"/>
            <a:ext cx="853244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IN" sz="1100" dirty="0">
                <a:solidFill>
                  <a:schemeClr val="bg1">
                    <a:lumMod val="50000"/>
                  </a:schemeClr>
                </a:solidFill>
                <a:latin typeface="Avenir Book" panose="02000503020000020003" pitchFamily="2" charset="0"/>
              </a:rPr>
              <a:t>Hanna, R. (2009). </a:t>
            </a:r>
            <a:r>
              <a:rPr lang="en-IN" sz="1100" i="1" dirty="0">
                <a:solidFill>
                  <a:schemeClr val="bg1">
                    <a:lumMod val="50000"/>
                  </a:schemeClr>
                </a:solidFill>
                <a:latin typeface="Avenir Book" panose="02000503020000020003" pitchFamily="2" charset="0"/>
              </a:rPr>
              <a:t>The contribution of medical conditions to passenger vehicle crashes</a:t>
            </a:r>
            <a:r>
              <a:rPr lang="en-IN" sz="1100" dirty="0">
                <a:solidFill>
                  <a:schemeClr val="bg1">
                    <a:lumMod val="50000"/>
                  </a:schemeClr>
                </a:solidFill>
                <a:latin typeface="Avenir Book" panose="02000503020000020003" pitchFamily="2" charset="0"/>
              </a:rPr>
              <a:t> (No. HS-811 219)</a:t>
            </a:r>
            <a:endParaRPr lang="en-US" sz="1100" dirty="0">
              <a:solidFill>
                <a:schemeClr val="bg1">
                  <a:lumMod val="50000"/>
                </a:schemeClr>
              </a:solidFill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34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2688" y="195485"/>
            <a:ext cx="664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cs typeface="Calibri"/>
              </a:rPr>
              <a:t>Plan of Action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9891A4-91C5-1040-9FA3-058E5F8F0176}"/>
              </a:ext>
            </a:extLst>
          </p:cNvPr>
          <p:cNvSpPr txBox="1"/>
          <p:nvPr/>
        </p:nvSpPr>
        <p:spPr>
          <a:xfrm>
            <a:off x="395536" y="694313"/>
            <a:ext cx="7488832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Following are the few indicators that can be observed for at the time of Emergency</a:t>
            </a:r>
          </a:p>
          <a:p>
            <a:endParaRPr lang="en-IN" sz="1400" dirty="0"/>
          </a:p>
          <a:p>
            <a:r>
              <a:rPr lang="en-IN" sz="1400" b="1" dirty="0"/>
              <a:t>Effects (CAN data):</a:t>
            </a:r>
          </a:p>
          <a:p>
            <a:pPr marL="342900" indent="-342900">
              <a:buAutoNum type="arabicPeriod"/>
            </a:pPr>
            <a:r>
              <a:rPr lang="en-IN" sz="1400" dirty="0"/>
              <a:t>No or very low steering correction for long time</a:t>
            </a:r>
          </a:p>
          <a:p>
            <a:pPr marL="342900" indent="-342900">
              <a:buAutoNum type="arabicPeriod"/>
            </a:pPr>
            <a:r>
              <a:rPr lang="en-IN" sz="1400" dirty="0"/>
              <a:t>Large amplitude steering-wheel moment </a:t>
            </a:r>
          </a:p>
          <a:p>
            <a:endParaRPr lang="en-IN" sz="1400" dirty="0"/>
          </a:p>
          <a:p>
            <a:r>
              <a:rPr lang="en-IN" sz="1400" b="1" dirty="0"/>
              <a:t>Visual cues (In-Cabin):</a:t>
            </a:r>
          </a:p>
          <a:p>
            <a:pPr marL="342900" indent="-342900">
              <a:buAutoNum type="arabicPeriod"/>
            </a:pPr>
            <a:r>
              <a:rPr lang="en-IN" sz="1400" dirty="0"/>
              <a:t>Eye Closure for long time</a:t>
            </a:r>
          </a:p>
          <a:p>
            <a:pPr marL="342900" indent="-342900">
              <a:buAutoNum type="arabicPeriod"/>
            </a:pPr>
            <a:r>
              <a:rPr lang="en-IN" sz="1400" dirty="0"/>
              <a:t>Head Down / Up</a:t>
            </a:r>
          </a:p>
          <a:p>
            <a:pPr marL="342900" indent="-342900">
              <a:buAutoNum type="arabicPeriod"/>
            </a:pPr>
            <a:r>
              <a:rPr lang="en-IN" sz="1400" dirty="0"/>
              <a:t>Observing any pain from the facial expression</a:t>
            </a:r>
          </a:p>
          <a:p>
            <a:pPr marL="342900" indent="-342900">
              <a:buAutoNum type="arabicPeriod"/>
            </a:pPr>
            <a:r>
              <a:rPr lang="en-IN" sz="1400" dirty="0"/>
              <a:t>Hand grip on steering wheel</a:t>
            </a:r>
          </a:p>
          <a:p>
            <a:endParaRPr lang="en-IN" sz="1400" dirty="0"/>
          </a:p>
          <a:p>
            <a:r>
              <a:rPr lang="en-IN" sz="1400" b="1" dirty="0"/>
              <a:t>Visual cues (Dash Cam):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400" dirty="0"/>
              <a:t>Irregular </a:t>
            </a:r>
            <a:r>
              <a:rPr lang="en-IN" sz="1400" dirty="0" err="1"/>
              <a:t>freq</a:t>
            </a:r>
            <a:r>
              <a:rPr lang="en-IN" sz="1400" dirty="0"/>
              <a:t> of lane change for a give time interval</a:t>
            </a:r>
          </a:p>
          <a:p>
            <a:endParaRPr lang="en-IN" sz="1400" dirty="0"/>
          </a:p>
          <a:p>
            <a:r>
              <a:rPr lang="en-IN" sz="1400" b="1" dirty="0"/>
              <a:t>Physiological cues(Heart rate):</a:t>
            </a:r>
          </a:p>
          <a:p>
            <a:pPr marL="342900" indent="-342900">
              <a:buAutoNum type="arabicPeriod"/>
            </a:pPr>
            <a:r>
              <a:rPr lang="en-IN" sz="1400" dirty="0"/>
              <a:t>Heart rate</a:t>
            </a:r>
          </a:p>
        </p:txBody>
      </p:sp>
    </p:spTree>
    <p:extLst>
      <p:ext uri="{BB962C8B-B14F-4D97-AF65-F5344CB8AC3E}">
        <p14:creationId xmlns:p14="http://schemas.microsoft.com/office/powerpoint/2010/main" val="3094309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2688" y="195485"/>
            <a:ext cx="664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cs typeface="Calibri"/>
              </a:rPr>
              <a:t>Overall Architecture</a:t>
            </a:r>
            <a:endParaRPr lang="en-IN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E71D90-EA3C-7C4E-B225-BF65043C9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657150"/>
            <a:ext cx="8081777" cy="3813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314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2688" y="195485"/>
            <a:ext cx="664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cs typeface="Calibri"/>
              </a:rPr>
              <a:t>In-Cabin Data</a:t>
            </a:r>
            <a:endParaRPr lang="en-IN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DBB773-057E-2240-8ACE-30E58AFF3A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43" y="1818196"/>
            <a:ext cx="2727465" cy="15071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FE27F4-C9AD-4549-BBBE-0E16568A8BF5}"/>
              </a:ext>
            </a:extLst>
          </p:cNvPr>
          <p:cNvSpPr txBox="1"/>
          <p:nvPr/>
        </p:nvSpPr>
        <p:spPr>
          <a:xfrm>
            <a:off x="2987824" y="657149"/>
            <a:ext cx="593287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IN" sz="1800" dirty="0"/>
              <a:t>Eye measurement:</a:t>
            </a:r>
          </a:p>
          <a:p>
            <a:pPr marL="800100" lvl="1" indent="-342900">
              <a:buAutoNum type="arabicPeriod"/>
            </a:pPr>
            <a:r>
              <a:rPr lang="en-IN" dirty="0"/>
              <a:t>Observe for blink time increase or slow blink or no blink (complete closure of eyes)</a:t>
            </a:r>
          </a:p>
          <a:p>
            <a:pPr marL="800100" lvl="1" indent="-342900">
              <a:buAutoNum type="arabicPeriod"/>
            </a:pPr>
            <a:r>
              <a:rPr lang="en-IN" dirty="0"/>
              <a:t>Eye Ball movement </a:t>
            </a:r>
          </a:p>
          <a:p>
            <a:pPr marL="342900" indent="-342900">
              <a:buAutoNum type="arabicPeriod"/>
            </a:pPr>
            <a:r>
              <a:rPr lang="en-IN" dirty="0"/>
              <a:t>Head Pose:</a:t>
            </a:r>
          </a:p>
          <a:p>
            <a:pPr marL="800100" lvl="1" indent="-342900">
              <a:buAutoNum type="arabicPeriod"/>
            </a:pPr>
            <a:r>
              <a:rPr lang="en-IN" dirty="0"/>
              <a:t>Monitor head position either it is continuously down or up </a:t>
            </a:r>
          </a:p>
          <a:p>
            <a:pPr marL="800100" lvl="1" indent="-342900">
              <a:buAutoNum type="arabicPeriod"/>
            </a:pPr>
            <a:r>
              <a:rPr lang="en-IN" dirty="0"/>
              <a:t>No change in head movement</a:t>
            </a:r>
          </a:p>
          <a:p>
            <a:pPr marL="342900" indent="-342900">
              <a:buAutoNum type="arabicPeriod"/>
            </a:pPr>
            <a:r>
              <a:rPr lang="en-IN" sz="1800" dirty="0"/>
              <a:t>Expression:</a:t>
            </a:r>
          </a:p>
          <a:p>
            <a:pPr marL="800100" lvl="1" indent="-342900">
              <a:buAutoNum type="arabicPeriod"/>
            </a:pPr>
            <a:r>
              <a:rPr lang="en-IN" dirty="0"/>
              <a:t>Look for signs of Stress/Anger/Pain from facial expression</a:t>
            </a:r>
          </a:p>
          <a:p>
            <a:pPr marL="342900" indent="-342900">
              <a:buAutoNum type="arabicPeriod"/>
            </a:pPr>
            <a:r>
              <a:rPr lang="en-IN" dirty="0"/>
              <a:t>No of occupancy:</a:t>
            </a:r>
          </a:p>
          <a:p>
            <a:pPr marL="800100" lvl="1" indent="-342900">
              <a:buAutoNum type="arabicPeriod"/>
            </a:pPr>
            <a:r>
              <a:rPr lang="en-IN" dirty="0"/>
              <a:t>Look for occupancy , single occupancy is given more priority for this model</a:t>
            </a:r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9744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2688" y="195485"/>
            <a:ext cx="664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cs typeface="Calibri"/>
              </a:rPr>
              <a:t>CAN Data</a:t>
            </a:r>
            <a:endParaRPr lang="en-IN" sz="2400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6880B58E-F6F3-F244-9DD2-B45239B498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337593"/>
            <a:ext cx="2527300" cy="2095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8A9C11B-4BC5-2E41-BADB-93A0E40E7F7F}"/>
              </a:ext>
            </a:extLst>
          </p:cNvPr>
          <p:cNvSpPr txBox="1"/>
          <p:nvPr/>
        </p:nvSpPr>
        <p:spPr>
          <a:xfrm>
            <a:off x="3211122" y="1670303"/>
            <a:ext cx="59328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/>
              <a:t>CAN data cannot be a standalone source to detect Dangerous or reckless driving , It needs to be paired with Dash Cam footage to ensure drifting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57509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2688" y="195485"/>
            <a:ext cx="664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cs typeface="Calibri"/>
              </a:rPr>
              <a:t>Edge Device and Cost Break down</a:t>
            </a:r>
            <a:endParaRPr lang="en-IN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3CD236-4561-2942-873F-3F7AC8029D84}"/>
              </a:ext>
            </a:extLst>
          </p:cNvPr>
          <p:cNvSpPr txBox="1"/>
          <p:nvPr/>
        </p:nvSpPr>
        <p:spPr>
          <a:xfrm>
            <a:off x="182492" y="843558"/>
            <a:ext cx="856597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Arial" panose="020B0604020202020204" pitchFamily="34" charset="0"/>
              </a:rPr>
              <a:t>The SA8155P Snapdragon processor includes eight </a:t>
            </a:r>
            <a:r>
              <a:rPr lang="en-IN" dirty="0" err="1">
                <a:latin typeface="Arial" panose="020B0604020202020204" pitchFamily="34" charset="0"/>
              </a:rPr>
              <a:t>Kryo</a:t>
            </a:r>
            <a:r>
              <a:rPr lang="en-IN" dirty="0">
                <a:latin typeface="Arial" panose="020B0604020202020204" pitchFamily="34" charset="0"/>
              </a:rPr>
              <a:t>™ CPUs, a </a:t>
            </a:r>
            <a:br>
              <a:rPr lang="en-IN" dirty="0"/>
            </a:br>
            <a:r>
              <a:rPr lang="en-IN" dirty="0">
                <a:latin typeface="Arial" panose="020B0604020202020204" pitchFamily="34" charset="0"/>
              </a:rPr>
              <a:t>Qualcomm® Adreno™ 640 GPU and high-performance Hexagon™ 6 </a:t>
            </a:r>
            <a:br>
              <a:rPr lang="en-IN" dirty="0"/>
            </a:br>
            <a:r>
              <a:rPr lang="en-IN" dirty="0">
                <a:latin typeface="Arial" panose="020B0604020202020204" pitchFamily="34" charset="0"/>
              </a:rPr>
              <a:t>DSP. The ADP features rich connectivity through Wi-Fi 802.11ax, </a:t>
            </a:r>
            <a:br>
              <a:rPr lang="en-IN" dirty="0"/>
            </a:br>
            <a:r>
              <a:rPr lang="en-IN" dirty="0">
                <a:latin typeface="Arial" panose="020B0604020202020204" pitchFamily="34" charset="0"/>
              </a:rPr>
              <a:t>Bluetooth LE 5.1. The ADP supports up to 8 GMSL cameras and 5 </a:t>
            </a:r>
            <a:br>
              <a:rPr lang="en-IN" dirty="0"/>
            </a:br>
            <a:r>
              <a:rPr lang="en-IN" dirty="0">
                <a:latin typeface="Arial" panose="020B0604020202020204" pitchFamily="34" charset="0"/>
              </a:rPr>
              <a:t>mini display ports.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13E909-789A-FD40-A327-B181E7127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522629"/>
            <a:ext cx="7772400" cy="151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9759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6C224A3D22FFC4DAE0C914AD7AD562F" ma:contentTypeVersion="8" ma:contentTypeDescription="Create a new document." ma:contentTypeScope="" ma:versionID="40c895d1a0ff76c81633f341be2baf74">
  <xsd:schema xmlns:xsd="http://www.w3.org/2001/XMLSchema" xmlns:xs="http://www.w3.org/2001/XMLSchema" xmlns:p="http://schemas.microsoft.com/office/2006/metadata/properties" xmlns:ns2="8bc7bfd2-3c31-49ab-8bc6-634a9795cd9f" xmlns:ns3="791a0a7a-aeff-4bed-bd93-8210866d916f" targetNamespace="http://schemas.microsoft.com/office/2006/metadata/properties" ma:root="true" ma:fieldsID="41a35cbb5d2099729bd456ed8ddbad26" ns2:_="" ns3:_="">
    <xsd:import namespace="8bc7bfd2-3c31-49ab-8bc6-634a9795cd9f"/>
    <xsd:import namespace="791a0a7a-aeff-4bed-bd93-8210866d916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c7bfd2-3c31-49ab-8bc6-634a9795cd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1a0a7a-aeff-4bed-bd93-8210866d916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9BBF1EE-F597-4633-8D46-7A31A83597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bc7bfd2-3c31-49ab-8bc6-634a9795cd9f"/>
    <ds:schemaRef ds:uri="791a0a7a-aeff-4bed-bd93-8210866d916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2E4A5F1-EAEB-4D96-A22D-A67FB95F9FF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312E91D-60C5-4EAA-BB56-390ABD3907B3}">
  <ds:schemaRefs>
    <ds:schemaRef ds:uri="8bc7bfd2-3c31-49ab-8bc6-634a9795cd9f"/>
    <ds:schemaRef ds:uri="http://schemas.openxmlformats.org/package/2006/metadata/core-properties"/>
    <ds:schemaRef ds:uri="http://www.w3.org/XML/1998/namespace"/>
    <ds:schemaRef ds:uri="http://purl.org/dc/elements/1.1/"/>
    <ds:schemaRef ds:uri="http://schemas.microsoft.com/office/2006/documentManagement/types"/>
    <ds:schemaRef ds:uri="http://purl.org/dc/dcmitype/"/>
    <ds:schemaRef ds:uri="http://schemas.microsoft.com/office/infopath/2007/PartnerControls"/>
    <ds:schemaRef ds:uri="791a0a7a-aeff-4bed-bd93-8210866d916f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1181</TotalTime>
  <Words>528</Words>
  <Application>Microsoft Macintosh PowerPoint</Application>
  <PresentationFormat>On-screen Show (16:9)</PresentationFormat>
  <Paragraphs>98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Algerian</vt:lpstr>
      <vt:lpstr>Arial</vt:lpstr>
      <vt:lpstr>Avenir Book</vt:lpstr>
      <vt:lpstr>Calibri</vt:lpstr>
      <vt:lpstr>Slack-Lato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Dasaradi Budhi (TCIN)</cp:lastModifiedBy>
  <cp:revision>8</cp:revision>
  <dcterms:created xsi:type="dcterms:W3CDTF">2021-10-04T02:09:17Z</dcterms:created>
  <dcterms:modified xsi:type="dcterms:W3CDTF">2021-10-07T12:00:13Z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0x01010046C224A3D22FFC4DAE0C914AD7AD562F</vt:lpwstr>
  </property>
</Properties>
</file>

<file path=docProps/thumbnail.jpeg>
</file>